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55" r:id="rId10"/>
    <p:sldId id="360" r:id="rId11"/>
    <p:sldId id="347" r:id="rId12"/>
    <p:sldId id="361" r:id="rId13"/>
    <p:sldId id="362" r:id="rId14"/>
    <p:sldId id="320" r:id="rId15"/>
    <p:sldId id="335" r:id="rId16"/>
    <p:sldId id="351" r:id="rId17"/>
    <p:sldId id="337" r:id="rId18"/>
    <p:sldId id="349" r:id="rId19"/>
    <p:sldId id="350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나눔스퀘어 Light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4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92D050"/>
    <a:srgbClr val="7030A0"/>
    <a:srgbClr val="0F518E"/>
    <a:srgbClr val="BCE0EB"/>
    <a:srgbClr val="CCFF66"/>
    <a:srgbClr val="FFC000"/>
    <a:srgbClr val="FFFFFF"/>
    <a:srgbClr val="2B758C"/>
    <a:srgbClr val="00B05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6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950474" y="4862735"/>
            <a:ext cx="4684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326406" y="4918408"/>
            <a:ext cx="205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Professor.</a:t>
            </a:r>
            <a:r>
              <a:rPr lang="ko-KR" altLang="en-US" sz="2000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13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1-2)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서버이중화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Failback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8BFDD1-9666-C1E5-36C4-A086C7C5670F}"/>
              </a:ext>
            </a:extLst>
          </p:cNvPr>
          <p:cNvSpPr/>
          <p:nvPr/>
        </p:nvSpPr>
        <p:spPr>
          <a:xfrm>
            <a:off x="382828" y="1168818"/>
            <a:ext cx="11469490" cy="5865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spcBef>
                <a:spcPts val="0"/>
              </a:spcBef>
              <a:spcAft>
                <a:spcPts val="2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어떻게 복구하는가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174CDD-68E4-B5C7-8197-B1713C77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02" y="2355610"/>
            <a:ext cx="1104900" cy="11462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4483D4-574F-10D8-EAFD-3AC88385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3" y="3920847"/>
            <a:ext cx="561975" cy="10282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AFFC940-F750-1AC9-B0B4-17B754FE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39" y="3907357"/>
            <a:ext cx="561975" cy="102821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05890BB-D39F-8C07-3581-3FEAF864E458}"/>
              </a:ext>
            </a:extLst>
          </p:cNvPr>
          <p:cNvCxnSpPr>
            <a:cxnSpLocks/>
          </p:cNvCxnSpPr>
          <p:nvPr/>
        </p:nvCxnSpPr>
        <p:spPr>
          <a:xfrm flipV="1">
            <a:off x="4310421" y="3576359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CA7CF1-456A-2C61-2E30-B3BB5A9EE231}"/>
              </a:ext>
            </a:extLst>
          </p:cNvPr>
          <p:cNvCxnSpPr>
            <a:cxnSpLocks/>
          </p:cNvCxnSpPr>
          <p:nvPr/>
        </p:nvCxnSpPr>
        <p:spPr>
          <a:xfrm flipH="1">
            <a:off x="4902301" y="3578231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541CCE-BE54-563E-9B45-D874F43C01D6}"/>
              </a:ext>
            </a:extLst>
          </p:cNvPr>
          <p:cNvSpPr txBox="1"/>
          <p:nvPr/>
        </p:nvSpPr>
        <p:spPr>
          <a:xfrm>
            <a:off x="4495890" y="3897629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4159DB2-C6B3-839F-A683-35A32E8F344E}"/>
              </a:ext>
            </a:extLst>
          </p:cNvPr>
          <p:cNvCxnSpPr>
            <a:cxnSpLocks/>
          </p:cNvCxnSpPr>
          <p:nvPr/>
        </p:nvCxnSpPr>
        <p:spPr>
          <a:xfrm flipH="1">
            <a:off x="4651253" y="4202764"/>
            <a:ext cx="478078" cy="0"/>
          </a:xfrm>
          <a:prstGeom prst="straightConnector1">
            <a:avLst/>
          </a:prstGeom>
          <a:ln w="28575">
            <a:solidFill>
              <a:srgbClr val="FF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51858A4-2F97-7FDA-979E-4D97C4F86EC1}"/>
              </a:ext>
            </a:extLst>
          </p:cNvPr>
          <p:cNvCxnSpPr>
            <a:cxnSpLocks/>
          </p:cNvCxnSpPr>
          <p:nvPr/>
        </p:nvCxnSpPr>
        <p:spPr>
          <a:xfrm>
            <a:off x="4662606" y="4338650"/>
            <a:ext cx="497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곱하기 기호 48">
            <a:extLst>
              <a:ext uri="{FF2B5EF4-FFF2-40B4-BE49-F238E27FC236}">
                <a16:creationId xmlns:a16="http://schemas.microsoft.com/office/drawing/2014/main" id="{B0F1F376-D578-E93B-232F-042363BBB5C1}"/>
              </a:ext>
            </a:extLst>
          </p:cNvPr>
          <p:cNvSpPr/>
          <p:nvPr/>
        </p:nvSpPr>
        <p:spPr>
          <a:xfrm>
            <a:off x="4792694" y="4206478"/>
            <a:ext cx="212258" cy="2658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곱하기 기호 49">
            <a:extLst>
              <a:ext uri="{FF2B5EF4-FFF2-40B4-BE49-F238E27FC236}">
                <a16:creationId xmlns:a16="http://schemas.microsoft.com/office/drawing/2014/main" id="{3AAA4F40-24C9-45A8-B24E-83060804519F}"/>
              </a:ext>
            </a:extLst>
          </p:cNvPr>
          <p:cNvSpPr/>
          <p:nvPr/>
        </p:nvSpPr>
        <p:spPr>
          <a:xfrm>
            <a:off x="3929851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EFA824-E324-81CC-A4EB-3D7D4FC15970}"/>
              </a:ext>
            </a:extLst>
          </p:cNvPr>
          <p:cNvSpPr txBox="1"/>
          <p:nvPr/>
        </p:nvSpPr>
        <p:spPr>
          <a:xfrm>
            <a:off x="4016491" y="3780577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505D9D-13F6-6925-58CB-7020E052BFBA}"/>
              </a:ext>
            </a:extLst>
          </p:cNvPr>
          <p:cNvSpPr txBox="1"/>
          <p:nvPr/>
        </p:nvSpPr>
        <p:spPr>
          <a:xfrm>
            <a:off x="5168864" y="3764814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0CBF8C0-AD37-7BBB-CAC5-59E3E79101E7}"/>
              </a:ext>
            </a:extLst>
          </p:cNvPr>
          <p:cNvCxnSpPr>
            <a:cxnSpLocks/>
          </p:cNvCxnSpPr>
          <p:nvPr/>
        </p:nvCxnSpPr>
        <p:spPr>
          <a:xfrm flipV="1">
            <a:off x="4898823" y="3378885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42C9412-DB50-6CD7-1649-E36E6FDB9007}"/>
              </a:ext>
            </a:extLst>
          </p:cNvPr>
          <p:cNvCxnSpPr>
            <a:cxnSpLocks/>
          </p:cNvCxnSpPr>
          <p:nvPr/>
        </p:nvCxnSpPr>
        <p:spPr>
          <a:xfrm flipV="1">
            <a:off x="5512626" y="357635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9E347-DD8E-F10F-F4A1-5BDA3147F44C}"/>
              </a:ext>
            </a:extLst>
          </p:cNvPr>
          <p:cNvSpPr txBox="1"/>
          <p:nvPr/>
        </p:nvSpPr>
        <p:spPr>
          <a:xfrm>
            <a:off x="4081438" y="5135110"/>
            <a:ext cx="177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서버다운 감지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C806081C-5427-9222-D16F-7F33EDB4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44" y="2355610"/>
            <a:ext cx="1104900" cy="114620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59F52E-9146-EBE9-6D11-0AB1252D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35" y="3920847"/>
            <a:ext cx="561975" cy="102821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CAA10BB7-82F9-1DC0-A38E-C4154FB3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081" y="3907357"/>
            <a:ext cx="561975" cy="1028214"/>
          </a:xfrm>
          <a:prstGeom prst="rect">
            <a:avLst/>
          </a:prstGeom>
        </p:spPr>
      </p:pic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7DDD3073-64B0-4597-D9FD-B9E3F76BE8F0}"/>
              </a:ext>
            </a:extLst>
          </p:cNvPr>
          <p:cNvSpPr/>
          <p:nvPr/>
        </p:nvSpPr>
        <p:spPr>
          <a:xfrm>
            <a:off x="6601293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00E98F-4CDB-A894-0CCB-94168885C842}"/>
              </a:ext>
            </a:extLst>
          </p:cNvPr>
          <p:cNvSpPr txBox="1"/>
          <p:nvPr/>
        </p:nvSpPr>
        <p:spPr>
          <a:xfrm>
            <a:off x="6353484" y="5135109"/>
            <a:ext cx="277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Failover &amp;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재실행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AD6331D-4278-825A-CB30-4EBA1391A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59" y="2448215"/>
            <a:ext cx="1104900" cy="1146206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04E0B7D-2306-0435-3CCA-6E765167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0" y="4013452"/>
            <a:ext cx="561975" cy="102821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61FA93C3-58A5-90CB-BE33-C5BF6136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96" y="3999962"/>
            <a:ext cx="561975" cy="1028214"/>
          </a:xfrm>
          <a:prstGeom prst="rect">
            <a:avLst/>
          </a:prstGeom>
        </p:spPr>
      </p:pic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5EF62CC-B9F7-05E5-1E58-47B23B81D387}"/>
              </a:ext>
            </a:extLst>
          </p:cNvPr>
          <p:cNvCxnSpPr>
            <a:cxnSpLocks/>
          </p:cNvCxnSpPr>
          <p:nvPr/>
        </p:nvCxnSpPr>
        <p:spPr>
          <a:xfrm flipV="1">
            <a:off x="857678" y="3668964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4617728-F652-A270-B9BC-E1F1414F6934}"/>
              </a:ext>
            </a:extLst>
          </p:cNvPr>
          <p:cNvCxnSpPr>
            <a:cxnSpLocks/>
          </p:cNvCxnSpPr>
          <p:nvPr/>
        </p:nvCxnSpPr>
        <p:spPr>
          <a:xfrm flipH="1" flipV="1">
            <a:off x="855110" y="3667806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8FC5E38-A428-9159-1F62-7C46496D1C6D}"/>
              </a:ext>
            </a:extLst>
          </p:cNvPr>
          <p:cNvSpPr txBox="1"/>
          <p:nvPr/>
        </p:nvSpPr>
        <p:spPr>
          <a:xfrm>
            <a:off x="1012159" y="3983496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3BB32F4-1FBC-5FBB-6B5C-D0112FFCAB89}"/>
              </a:ext>
            </a:extLst>
          </p:cNvPr>
          <p:cNvCxnSpPr>
            <a:cxnSpLocks/>
          </p:cNvCxnSpPr>
          <p:nvPr/>
        </p:nvCxnSpPr>
        <p:spPr>
          <a:xfrm flipH="1">
            <a:off x="1216870" y="4262175"/>
            <a:ext cx="478078" cy="0"/>
          </a:xfrm>
          <a:prstGeom prst="straightConnector1">
            <a:avLst/>
          </a:prstGeom>
          <a:ln w="19050" cap="flat" cmpd="sng" algn="ctr">
            <a:solidFill>
              <a:srgbClr val="FFA3A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5D3188-2CA9-282C-1135-46F3619DFC12}"/>
              </a:ext>
            </a:extLst>
          </p:cNvPr>
          <p:cNvSpPr txBox="1"/>
          <p:nvPr/>
        </p:nvSpPr>
        <p:spPr>
          <a:xfrm>
            <a:off x="553261" y="3866069"/>
            <a:ext cx="7093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83397D-D498-7F17-B498-B07D0AB3CC27}"/>
              </a:ext>
            </a:extLst>
          </p:cNvPr>
          <p:cNvSpPr txBox="1"/>
          <p:nvPr/>
        </p:nvSpPr>
        <p:spPr>
          <a:xfrm>
            <a:off x="1716202" y="3861462"/>
            <a:ext cx="778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741C51A7-709B-CD2D-5594-FDC2568F5B1F}"/>
              </a:ext>
            </a:extLst>
          </p:cNvPr>
          <p:cNvCxnSpPr>
            <a:cxnSpLocks/>
          </p:cNvCxnSpPr>
          <p:nvPr/>
        </p:nvCxnSpPr>
        <p:spPr>
          <a:xfrm flipV="1">
            <a:off x="1446080" y="3471490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3AB7419-AEFD-564C-5654-416FCC9753E1}"/>
              </a:ext>
            </a:extLst>
          </p:cNvPr>
          <p:cNvCxnSpPr>
            <a:cxnSpLocks/>
          </p:cNvCxnSpPr>
          <p:nvPr/>
        </p:nvCxnSpPr>
        <p:spPr>
          <a:xfrm flipV="1">
            <a:off x="2059883" y="3668963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4ED8EAA-D0B2-C75E-2447-74C98F5BBD34}"/>
              </a:ext>
            </a:extLst>
          </p:cNvPr>
          <p:cNvSpPr txBox="1"/>
          <p:nvPr/>
        </p:nvSpPr>
        <p:spPr>
          <a:xfrm>
            <a:off x="238965" y="5120118"/>
            <a:ext cx="2637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서버간 데이터 동기화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자신이 갖고 있는 세션 정보를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보냅니다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10CEC8F-9B0B-AB68-E51D-0193079CC32C}"/>
              </a:ext>
            </a:extLst>
          </p:cNvPr>
          <p:cNvCxnSpPr>
            <a:cxnSpLocks/>
          </p:cNvCxnSpPr>
          <p:nvPr/>
        </p:nvCxnSpPr>
        <p:spPr>
          <a:xfrm>
            <a:off x="1238124" y="4545673"/>
            <a:ext cx="47807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CB7F18E-CE72-F2C8-56CA-1E19B779E085}"/>
              </a:ext>
            </a:extLst>
          </p:cNvPr>
          <p:cNvSpPr txBox="1"/>
          <p:nvPr/>
        </p:nvSpPr>
        <p:spPr>
          <a:xfrm>
            <a:off x="888515" y="4512516"/>
            <a:ext cx="1183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</a:p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Replica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70522D-F397-0C2D-196F-912CDFA4F203}"/>
              </a:ext>
            </a:extLst>
          </p:cNvPr>
          <p:cNvCxnSpPr>
            <a:cxnSpLocks/>
          </p:cNvCxnSpPr>
          <p:nvPr/>
        </p:nvCxnSpPr>
        <p:spPr>
          <a:xfrm flipH="1">
            <a:off x="7331226" y="4338650"/>
            <a:ext cx="478078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9CFCAD9-6B8F-1F10-DD50-E7BEC99DEB03}"/>
              </a:ext>
            </a:extLst>
          </p:cNvPr>
          <p:cNvSpPr txBox="1"/>
          <p:nvPr/>
        </p:nvSpPr>
        <p:spPr>
          <a:xfrm>
            <a:off x="7147907" y="407545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ShellExecute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E43D893-8442-9036-FB40-EA0EEB246BB3}"/>
              </a:ext>
            </a:extLst>
          </p:cNvPr>
          <p:cNvCxnSpPr>
            <a:cxnSpLocks/>
          </p:cNvCxnSpPr>
          <p:nvPr/>
        </p:nvCxnSpPr>
        <p:spPr>
          <a:xfrm>
            <a:off x="4309738" y="3572820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AA12DD8B-82E4-A14B-B633-450E6DAE07B5}"/>
              </a:ext>
            </a:extLst>
          </p:cNvPr>
          <p:cNvCxnSpPr>
            <a:cxnSpLocks/>
          </p:cNvCxnSpPr>
          <p:nvPr/>
        </p:nvCxnSpPr>
        <p:spPr>
          <a:xfrm flipV="1">
            <a:off x="6986202" y="3588082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65EAB0-B82C-9847-A3DD-E72D5659EFAE}"/>
              </a:ext>
            </a:extLst>
          </p:cNvPr>
          <p:cNvCxnSpPr>
            <a:cxnSpLocks/>
          </p:cNvCxnSpPr>
          <p:nvPr/>
        </p:nvCxnSpPr>
        <p:spPr>
          <a:xfrm flipH="1">
            <a:off x="7578082" y="3589954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8DEBC8A-F1EF-0281-105B-DE2B646F0B39}"/>
              </a:ext>
            </a:extLst>
          </p:cNvPr>
          <p:cNvCxnSpPr>
            <a:cxnSpLocks/>
          </p:cNvCxnSpPr>
          <p:nvPr/>
        </p:nvCxnSpPr>
        <p:spPr>
          <a:xfrm flipV="1">
            <a:off x="7574604" y="3390608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567760F9-D11A-A427-BE8A-1126783B7DAE}"/>
              </a:ext>
            </a:extLst>
          </p:cNvPr>
          <p:cNvCxnSpPr>
            <a:cxnSpLocks/>
          </p:cNvCxnSpPr>
          <p:nvPr/>
        </p:nvCxnSpPr>
        <p:spPr>
          <a:xfrm flipV="1">
            <a:off x="8188407" y="3588081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5F67B8A2-26B1-6324-671A-2F9931987CF5}"/>
              </a:ext>
            </a:extLst>
          </p:cNvPr>
          <p:cNvCxnSpPr>
            <a:cxnSpLocks/>
          </p:cNvCxnSpPr>
          <p:nvPr/>
        </p:nvCxnSpPr>
        <p:spPr>
          <a:xfrm>
            <a:off x="6985519" y="3584543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:a16="http://schemas.microsoft.com/office/drawing/2014/main" id="{EF86E309-B104-5D3F-37EC-B82C37C6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157" y="2355610"/>
            <a:ext cx="1104900" cy="1146206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FEF2F628-B7CC-0CF4-D9D1-959EE787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548" y="3920847"/>
            <a:ext cx="561975" cy="1028214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7594AFA-62A5-D77E-C5B4-BF931F0C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94" y="3907357"/>
            <a:ext cx="561975" cy="1028214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69F9DDDF-4BFB-E840-FA6D-70EB36E9252C}"/>
              </a:ext>
            </a:extLst>
          </p:cNvPr>
          <p:cNvSpPr txBox="1"/>
          <p:nvPr/>
        </p:nvSpPr>
        <p:spPr>
          <a:xfrm>
            <a:off x="9132432" y="5135109"/>
            <a:ext cx="2563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서버 구성관들과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재연결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D6B9A43-A157-27CE-5DA5-9B7ED204907D}"/>
              </a:ext>
            </a:extLst>
          </p:cNvPr>
          <p:cNvCxnSpPr>
            <a:cxnSpLocks/>
          </p:cNvCxnSpPr>
          <p:nvPr/>
        </p:nvCxnSpPr>
        <p:spPr>
          <a:xfrm>
            <a:off x="10027836" y="4262693"/>
            <a:ext cx="466561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E58BAAA-852D-3F9D-CB93-C502F3C05DF9}"/>
              </a:ext>
            </a:extLst>
          </p:cNvPr>
          <p:cNvSpPr txBox="1"/>
          <p:nvPr/>
        </p:nvSpPr>
        <p:spPr>
          <a:xfrm>
            <a:off x="9918647" y="4022609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5860DB94-1E8B-A97E-C9B2-75E8840B91C4}"/>
              </a:ext>
            </a:extLst>
          </p:cNvPr>
          <p:cNvCxnSpPr>
            <a:cxnSpLocks/>
          </p:cNvCxnSpPr>
          <p:nvPr/>
        </p:nvCxnSpPr>
        <p:spPr>
          <a:xfrm flipV="1">
            <a:off x="9660141" y="358064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EEF3298C-46E6-3927-177C-1C1892BFB1C0}"/>
              </a:ext>
            </a:extLst>
          </p:cNvPr>
          <p:cNvCxnSpPr>
            <a:cxnSpLocks/>
          </p:cNvCxnSpPr>
          <p:nvPr/>
        </p:nvCxnSpPr>
        <p:spPr>
          <a:xfrm flipH="1" flipV="1">
            <a:off x="9657573" y="3579490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E9277656-DCB5-FF90-4A87-456E45D4FECE}"/>
              </a:ext>
            </a:extLst>
          </p:cNvPr>
          <p:cNvCxnSpPr>
            <a:cxnSpLocks/>
          </p:cNvCxnSpPr>
          <p:nvPr/>
        </p:nvCxnSpPr>
        <p:spPr>
          <a:xfrm flipV="1">
            <a:off x="10248543" y="3383174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0A21BFD-961B-9EFC-7945-EEC94EFDAB4D}"/>
              </a:ext>
            </a:extLst>
          </p:cNvPr>
          <p:cNvCxnSpPr>
            <a:cxnSpLocks/>
          </p:cNvCxnSpPr>
          <p:nvPr/>
        </p:nvCxnSpPr>
        <p:spPr>
          <a:xfrm flipV="1">
            <a:off x="10862346" y="3580647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EA2DEFC2-7094-E062-9E03-24DC019AE1F9}"/>
              </a:ext>
            </a:extLst>
          </p:cNvPr>
          <p:cNvCxnSpPr>
            <a:cxnSpLocks/>
          </p:cNvCxnSpPr>
          <p:nvPr/>
        </p:nvCxnSpPr>
        <p:spPr>
          <a:xfrm flipV="1">
            <a:off x="9710982" y="3481674"/>
            <a:ext cx="388428" cy="30458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F679E3BD-EEB3-6E77-173C-3CED36E5DDAF}"/>
              </a:ext>
            </a:extLst>
          </p:cNvPr>
          <p:cNvSpPr txBox="1"/>
          <p:nvPr/>
        </p:nvSpPr>
        <p:spPr>
          <a:xfrm>
            <a:off x="9369718" y="3333848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84CE27-57C2-0CFE-2357-B3EF0B290B6D}"/>
              </a:ext>
            </a:extLst>
          </p:cNvPr>
          <p:cNvSpPr txBox="1"/>
          <p:nvPr/>
        </p:nvSpPr>
        <p:spPr>
          <a:xfrm>
            <a:off x="10553615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FC3431-F81E-604D-F040-44F5CBBAB8C2}"/>
              </a:ext>
            </a:extLst>
          </p:cNvPr>
          <p:cNvSpPr txBox="1"/>
          <p:nvPr/>
        </p:nvSpPr>
        <p:spPr>
          <a:xfrm>
            <a:off x="6640320" y="3770668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0FFFAA-73DE-CA15-08E7-62574622D266}"/>
              </a:ext>
            </a:extLst>
          </p:cNvPr>
          <p:cNvSpPr txBox="1"/>
          <p:nvPr/>
        </p:nvSpPr>
        <p:spPr>
          <a:xfrm>
            <a:off x="9347650" y="3769800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E98B783-A39A-8A27-C143-AD17F7CB84D5}"/>
              </a:ext>
            </a:extLst>
          </p:cNvPr>
          <p:cNvSpPr txBox="1"/>
          <p:nvPr/>
        </p:nvSpPr>
        <p:spPr>
          <a:xfrm>
            <a:off x="7884943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7478E69A-470D-F495-687A-7ADD991599EA}"/>
              </a:ext>
            </a:extLst>
          </p:cNvPr>
          <p:cNvSpPr/>
          <p:nvPr/>
        </p:nvSpPr>
        <p:spPr>
          <a:xfrm>
            <a:off x="2837616" y="3928060"/>
            <a:ext cx="640519" cy="347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634D7F-08D9-C033-11B1-D106EA74D3D1}"/>
              </a:ext>
            </a:extLst>
          </p:cNvPr>
          <p:cNvSpPr txBox="1"/>
          <p:nvPr/>
        </p:nvSpPr>
        <p:spPr>
          <a:xfrm>
            <a:off x="2536248" y="3701611"/>
            <a:ext cx="184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서버다운</a:t>
            </a:r>
          </a:p>
        </p:txBody>
      </p:sp>
    </p:spTree>
    <p:extLst>
      <p:ext uri="{BB962C8B-B14F-4D97-AF65-F5344CB8AC3E}">
        <p14:creationId xmlns:p14="http://schemas.microsoft.com/office/powerpoint/2010/main" val="11803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B226CA-05F0-6F55-8C24-8997B60D211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E914D5-105A-886D-C170-B43C7AF24BEF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5C1D8A-D49F-91E7-2F87-FC29E8737571}"/>
              </a:ext>
            </a:extLst>
          </p:cNvPr>
          <p:cNvSpPr txBox="1"/>
          <p:nvPr/>
        </p:nvSpPr>
        <p:spPr>
          <a:xfrm>
            <a:off x="445065" y="1206628"/>
            <a:ext cx="218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상태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515F53-B388-5131-2EF3-41E3CFE59AD2}"/>
              </a:ext>
            </a:extLst>
          </p:cNvPr>
          <p:cNvGrpSpPr/>
          <p:nvPr/>
        </p:nvGrpSpPr>
        <p:grpSpPr>
          <a:xfrm>
            <a:off x="3990044" y="2204129"/>
            <a:ext cx="3571271" cy="3206388"/>
            <a:chOff x="445065" y="1708288"/>
            <a:chExt cx="3571271" cy="320638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E852A31-50E2-C3DA-B24B-42A5C4866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065" y="1708288"/>
              <a:ext cx="3571271" cy="250300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F9FFF4-C45A-46A0-7FAC-15DE79852281}"/>
                </a:ext>
              </a:extLst>
            </p:cNvPr>
            <p:cNvSpPr/>
            <p:nvPr/>
          </p:nvSpPr>
          <p:spPr>
            <a:xfrm>
              <a:off x="936821" y="2238970"/>
              <a:ext cx="585150" cy="69419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606B7E3-76B2-7D5F-77D7-CB83FED3E4FF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183736" y="2933160"/>
              <a:ext cx="45660" cy="1643956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1D0AA55-6779-9786-3C2C-2F80B7D9E9B0}"/>
                </a:ext>
              </a:extLst>
            </p:cNvPr>
            <p:cNvSpPr/>
            <p:nvPr/>
          </p:nvSpPr>
          <p:spPr>
            <a:xfrm>
              <a:off x="445065" y="4577116"/>
              <a:ext cx="3273163" cy="337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빌보드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스프라이트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애니메이션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2F027B5-046D-C69C-88F0-05D121887F79}"/>
              </a:ext>
            </a:extLst>
          </p:cNvPr>
          <p:cNvGrpSpPr/>
          <p:nvPr/>
        </p:nvGrpSpPr>
        <p:grpSpPr>
          <a:xfrm>
            <a:off x="7624028" y="1575960"/>
            <a:ext cx="4395598" cy="4570125"/>
            <a:chOff x="7391606" y="1429582"/>
            <a:chExt cx="4395598" cy="45701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A2E621-F075-2AAC-9DE0-A36050E8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1606" y="1429582"/>
              <a:ext cx="4395598" cy="3998836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5B5207D-76E7-4579-866F-F9B0FBEFAE28}"/>
                </a:ext>
              </a:extLst>
            </p:cNvPr>
            <p:cNvCxnSpPr>
              <a:cxnSpLocks/>
              <a:stCxn id="22" idx="2"/>
              <a:endCxn id="37" idx="0"/>
            </p:cNvCxnSpPr>
            <p:nvPr/>
          </p:nvCxnSpPr>
          <p:spPr>
            <a:xfrm>
              <a:off x="8865814" y="4901003"/>
              <a:ext cx="0" cy="737085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666ADA-2844-5772-FAC5-5989EDAC647F}"/>
                </a:ext>
              </a:extLst>
            </p:cNvPr>
            <p:cNvSpPr/>
            <p:nvPr/>
          </p:nvSpPr>
          <p:spPr>
            <a:xfrm>
              <a:off x="8028265" y="2420888"/>
              <a:ext cx="1675098" cy="2480115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7DCC1A5-8E7F-309B-215C-EAB3919D60E3}"/>
                </a:ext>
              </a:extLst>
            </p:cNvPr>
            <p:cNvSpPr/>
            <p:nvPr/>
          </p:nvSpPr>
          <p:spPr>
            <a:xfrm>
              <a:off x="8366806" y="4121405"/>
              <a:ext cx="474353" cy="344417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C651EF-4E73-E465-5920-78C30FD7B045}"/>
                </a:ext>
              </a:extLst>
            </p:cNvPr>
            <p:cNvSpPr/>
            <p:nvPr/>
          </p:nvSpPr>
          <p:spPr>
            <a:xfrm>
              <a:off x="8153690" y="2701946"/>
              <a:ext cx="549916" cy="3696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1BB23B-9E82-042A-B215-796C973E6D1A}"/>
                </a:ext>
              </a:extLst>
            </p:cNvPr>
            <p:cNvSpPr/>
            <p:nvPr/>
          </p:nvSpPr>
          <p:spPr>
            <a:xfrm>
              <a:off x="7793373" y="4488110"/>
              <a:ext cx="3526192" cy="84007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63E323D-1335-2E91-54C2-44C3E7DD1E5B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10646012" y="5328180"/>
              <a:ext cx="0" cy="30640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1D3CFD-1D46-F3A0-B4F6-96DCA6F93AD7}"/>
                </a:ext>
              </a:extLst>
            </p:cNvPr>
            <p:cNvSpPr/>
            <p:nvPr/>
          </p:nvSpPr>
          <p:spPr>
            <a:xfrm>
              <a:off x="8255810" y="5638088"/>
              <a:ext cx="1220008" cy="3375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3D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파티클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456B1C-08AD-9710-ACB4-21AF83E60B7D}"/>
                </a:ext>
              </a:extLst>
            </p:cNvPr>
            <p:cNvSpPr/>
            <p:nvPr/>
          </p:nvSpPr>
          <p:spPr>
            <a:xfrm>
              <a:off x="10203614" y="5634582"/>
              <a:ext cx="884795" cy="36512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그림자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34E7695-025C-75D3-3522-BE2B9079A1D6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D266AB4-BC1E-0894-415D-1D800FE97736}"/>
              </a:ext>
            </a:extLst>
          </p:cNvPr>
          <p:cNvGrpSpPr/>
          <p:nvPr/>
        </p:nvGrpSpPr>
        <p:grpSpPr>
          <a:xfrm>
            <a:off x="141149" y="2219957"/>
            <a:ext cx="3703992" cy="3190560"/>
            <a:chOff x="3922738" y="1610965"/>
            <a:chExt cx="3703992" cy="3190560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3FD7F29E-F139-19CA-704F-FCD4FCA9D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2738" y="1610965"/>
              <a:ext cx="3703992" cy="2487180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EBC75B-C3C3-7E5E-72E0-5444338E2B8D}"/>
                </a:ext>
              </a:extLst>
            </p:cNvPr>
            <p:cNvSpPr/>
            <p:nvPr/>
          </p:nvSpPr>
          <p:spPr>
            <a:xfrm>
              <a:off x="5068436" y="4463965"/>
              <a:ext cx="1167039" cy="337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 렌더링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4DAFEEA-E617-1890-E142-F23972D97CE5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66FFA4-00D5-BDE8-E1D9-F84EAC6D705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8E221D-4146-465D-AA05-BCB441C74D98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90032E-024F-B773-8132-DE2EAD16BF6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6E9799-07AC-0908-8F2D-64D92E54EF9B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C568C0-0899-86B7-7B7F-BD2CDA83CB15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2CE21-794C-BE29-5C3B-A45342B271B9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9AB6A4-4DBA-3A7A-8C8C-A8840D9D21F2}"/>
              </a:ext>
            </a:extLst>
          </p:cNvPr>
          <p:cNvSpPr txBox="1"/>
          <p:nvPr/>
        </p:nvSpPr>
        <p:spPr>
          <a:xfrm>
            <a:off x="445065" y="1206628"/>
            <a:ext cx="218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상태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16656E-DC7C-3135-A8C4-1FFAE595FCEE}"/>
              </a:ext>
            </a:extLst>
          </p:cNvPr>
          <p:cNvGrpSpPr/>
          <p:nvPr/>
        </p:nvGrpSpPr>
        <p:grpSpPr>
          <a:xfrm>
            <a:off x="7711582" y="1786764"/>
            <a:ext cx="3985278" cy="4179855"/>
            <a:chOff x="7644470" y="2260339"/>
            <a:chExt cx="3985278" cy="4179855"/>
          </a:xfrm>
        </p:grpSpPr>
        <p:pic>
          <p:nvPicPr>
            <p:cNvPr id="29" name="REVENGER _(530 FPS)(1299.9,  16.0, 1178.1) 2023-05-02 11-21-49">
              <a:hlinkClick r:id="" action="ppaction://media"/>
              <a:extLst>
                <a:ext uri="{FF2B5EF4-FFF2-40B4-BE49-F238E27FC236}">
                  <a16:creationId xmlns:a16="http://schemas.microsoft.com/office/drawing/2014/main" id="{2888551D-0A41-8C7F-36E2-8958DFE970A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7644470" y="2260339"/>
              <a:ext cx="3985278" cy="311496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0C8444-C3C2-8FF6-B664-AF4E4380BEAB}"/>
                </a:ext>
              </a:extLst>
            </p:cNvPr>
            <p:cNvSpPr/>
            <p:nvPr/>
          </p:nvSpPr>
          <p:spPr>
            <a:xfrm>
              <a:off x="8784311" y="5851227"/>
              <a:ext cx="1768889" cy="5889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애니메이션 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기본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걷기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격발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D28EA41-A500-EE94-6F5D-B4F081594101}"/>
                </a:ext>
              </a:extLst>
            </p:cNvPr>
            <p:cNvSpPr/>
            <p:nvPr/>
          </p:nvSpPr>
          <p:spPr>
            <a:xfrm>
              <a:off x="9120580" y="2435810"/>
              <a:ext cx="1080433" cy="17167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6D88E470-32D0-658A-BAC6-C02A534AA6A5}"/>
                </a:ext>
              </a:extLst>
            </p:cNvPr>
            <p:cNvCxnSpPr>
              <a:cxnSpLocks/>
              <a:stCxn id="42" idx="2"/>
              <a:endCxn id="41" idx="0"/>
            </p:cNvCxnSpPr>
            <p:nvPr/>
          </p:nvCxnSpPr>
          <p:spPr>
            <a:xfrm>
              <a:off x="9660797" y="4152551"/>
              <a:ext cx="7959" cy="169867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F1432A3-B0DD-E307-0D78-6AE779A20D24}"/>
              </a:ext>
            </a:extLst>
          </p:cNvPr>
          <p:cNvGrpSpPr/>
          <p:nvPr/>
        </p:nvGrpSpPr>
        <p:grpSpPr>
          <a:xfrm>
            <a:off x="394849" y="1601235"/>
            <a:ext cx="6324734" cy="4666211"/>
            <a:chOff x="394849" y="1601235"/>
            <a:chExt cx="6324734" cy="46662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B45573B-8781-A48A-0D59-F5EF5EB8F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7179" y="1601235"/>
              <a:ext cx="3082404" cy="226797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1F01A9-9731-1DB6-BD13-2AFB1193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849" y="3997397"/>
              <a:ext cx="3126299" cy="22700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918B529-2645-D1C0-608F-DB5AB12C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850" y="1601236"/>
              <a:ext cx="3126300" cy="2270052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F3D6F93-529A-CA7E-3940-0C5817C63166}"/>
                </a:ext>
              </a:extLst>
            </p:cNvPr>
            <p:cNvSpPr/>
            <p:nvPr/>
          </p:nvSpPr>
          <p:spPr>
            <a:xfrm>
              <a:off x="4594861" y="4833109"/>
              <a:ext cx="1167039" cy="337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 렌더링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CF79046-846F-438E-5F57-27FD573C821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9558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D429A0-DFB8-5FC4-64BD-67F1810F192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CB16D1-B46E-1CEC-CFE3-12C158673F2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38FF73-22B8-451F-4F0F-3B118114D6C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679ADC-777F-45EF-2E64-7AD0127BB61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E5DBF6-98EB-DD2A-1726-2A94B1F12D9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357AF-976B-9CF6-C790-A2868FDA6374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AF42C-640B-AF48-B9B2-46B98931D45E}"/>
              </a:ext>
            </a:extLst>
          </p:cNvPr>
          <p:cNvSpPr txBox="1"/>
          <p:nvPr/>
        </p:nvSpPr>
        <p:spPr>
          <a:xfrm>
            <a:off x="653896" y="1206290"/>
            <a:ext cx="314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추가 예정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7F6CE4-B895-8E07-7A64-A436C5CD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7" y="2053306"/>
            <a:ext cx="3799293" cy="28760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0A63246-D642-27C8-B90A-E1A8596D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930" y="2053306"/>
            <a:ext cx="3730942" cy="28619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19932E-97ED-DB4D-4441-4FD89D3D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086" y="2053307"/>
            <a:ext cx="3657828" cy="288943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E029C0-C3C8-5A9A-FAE3-3E8E3DA0BF6A}"/>
              </a:ext>
            </a:extLst>
          </p:cNvPr>
          <p:cNvSpPr/>
          <p:nvPr/>
        </p:nvSpPr>
        <p:spPr>
          <a:xfrm>
            <a:off x="1093990" y="5432487"/>
            <a:ext cx="1552754" cy="45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C77EB5-95E9-7C0A-F617-213DC1F94D23}"/>
              </a:ext>
            </a:extLst>
          </p:cNvPr>
          <p:cNvSpPr/>
          <p:nvPr/>
        </p:nvSpPr>
        <p:spPr>
          <a:xfrm>
            <a:off x="5319623" y="5429562"/>
            <a:ext cx="1552754" cy="45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Stage1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AB9861-2756-A269-294B-D1F3A0B1BC08}"/>
              </a:ext>
            </a:extLst>
          </p:cNvPr>
          <p:cNvSpPr/>
          <p:nvPr/>
        </p:nvSpPr>
        <p:spPr>
          <a:xfrm>
            <a:off x="9282024" y="5429562"/>
            <a:ext cx="1552754" cy="45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Stage2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A47E9D-5F84-1085-AFB7-FDF922A83665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020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4D52F-CCF1-BA70-D3E2-24703538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182744"/>
            <a:ext cx="3862966" cy="2565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D5A73D-6768-C9E7-F68B-EEBF38ABF3DC}"/>
              </a:ext>
            </a:extLst>
          </p:cNvPr>
          <p:cNvSpPr txBox="1"/>
          <p:nvPr/>
        </p:nvSpPr>
        <p:spPr>
          <a:xfrm>
            <a:off x="3984886" y="1170095"/>
            <a:ext cx="2221502" cy="55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8F767-9379-6BAA-1161-AA0FDF08E794}"/>
              </a:ext>
            </a:extLst>
          </p:cNvPr>
          <p:cNvSpPr txBox="1"/>
          <p:nvPr/>
        </p:nvSpPr>
        <p:spPr>
          <a:xfrm>
            <a:off x="4183516" y="5855001"/>
            <a:ext cx="1289436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8A7E3-BA5D-091F-34F1-D607EF3170FB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8CAC17-D2E8-3058-42F1-019CC614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3873075"/>
            <a:ext cx="4061596" cy="256591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AB54D0-D3A2-7AAC-1CD2-15D28DFCAC0E}"/>
              </a:ext>
            </a:extLst>
          </p:cNvPr>
          <p:cNvGrpSpPr/>
          <p:nvPr/>
        </p:nvGrpSpPr>
        <p:grpSpPr>
          <a:xfrm>
            <a:off x="5655659" y="1276658"/>
            <a:ext cx="6414421" cy="3041160"/>
            <a:chOff x="538480" y="3868791"/>
            <a:chExt cx="4640552" cy="263655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180C7B-6998-1F9E-8B6F-3E17C5E4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80" y="3868791"/>
              <a:ext cx="4640552" cy="26365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A5BBD-DDE4-AC52-E318-F931BBB82D14}"/>
                </a:ext>
              </a:extLst>
            </p:cNvPr>
            <p:cNvSpPr/>
            <p:nvPr/>
          </p:nvSpPr>
          <p:spPr>
            <a:xfrm>
              <a:off x="2801112" y="4591051"/>
              <a:ext cx="368808" cy="3524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8EF7851-EAD2-67F4-C4A5-C5B722B9A3BA}"/>
              </a:ext>
            </a:extLst>
          </p:cNvPr>
          <p:cNvSpPr txBox="1"/>
          <p:nvPr/>
        </p:nvSpPr>
        <p:spPr>
          <a:xfrm>
            <a:off x="5602757" y="4302476"/>
            <a:ext cx="4159250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상태에 따라 행동하는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보완책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776177" y="1615442"/>
            <a:ext cx="4714239" cy="460203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어딘가 불편한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조작감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완벽하지 않은 그림자 개선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건물에는 비춰지지 않는 그림자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6701586" y="1615441"/>
            <a:ext cx="4555980" cy="45969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단순한 행동 패턴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자연스럽지 않은 회전 등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매치 메이킹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-NPC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분할 중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8219796" y="1242109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2172204" y="124210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491240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파티클</a:t>
                      </a:r>
                      <a:endParaRPr lang="ko-KR" altLang="en-US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983553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일정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383564-F8FF-C1C7-9C22-B4F146EAB39D}"/>
              </a:ext>
            </a:extLst>
          </p:cNvPr>
          <p:cNvGrpSpPr/>
          <p:nvPr/>
        </p:nvGrpSpPr>
        <p:grpSpPr>
          <a:xfrm>
            <a:off x="4491735" y="1542796"/>
            <a:ext cx="4705605" cy="4775873"/>
            <a:chOff x="4491735" y="1542796"/>
            <a:chExt cx="4705605" cy="47758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FE73C26-73B7-E628-BA8D-287FFF7FDD19}"/>
                </a:ext>
              </a:extLst>
            </p:cNvPr>
            <p:cNvSpPr/>
            <p:nvPr/>
          </p:nvSpPr>
          <p:spPr>
            <a:xfrm>
              <a:off x="4491736" y="1542796"/>
              <a:ext cx="755904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C00000"/>
                  </a:solidFill>
                  <a:latin typeface="+mn-ea"/>
                </a:rPr>
                <a:t>95%</a:t>
              </a:r>
              <a:endParaRPr lang="ko-KR" altLang="en-US" b="1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0F0174-0F69-A554-C463-2CE6AB5EF84D}"/>
                </a:ext>
              </a:extLst>
            </p:cNvPr>
            <p:cNvSpPr/>
            <p:nvPr/>
          </p:nvSpPr>
          <p:spPr>
            <a:xfrm>
              <a:off x="4491736" y="1966341"/>
              <a:ext cx="1528064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n-ea"/>
                </a:rPr>
                <a:t>100%</a:t>
              </a:r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F9B29D-954F-419C-5274-7277571080D1}"/>
                </a:ext>
              </a:extLst>
            </p:cNvPr>
            <p:cNvSpPr/>
            <p:nvPr/>
          </p:nvSpPr>
          <p:spPr>
            <a:xfrm>
              <a:off x="5283200" y="2402586"/>
              <a:ext cx="2499360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+mn-ea"/>
                </a:rPr>
                <a:t>100%</a:t>
              </a:r>
              <a:endParaRPr lang="ko-KR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31674A-36CE-6D02-3ED2-192293EB57FA}"/>
                </a:ext>
              </a:extLst>
            </p:cNvPr>
            <p:cNvSpPr/>
            <p:nvPr/>
          </p:nvSpPr>
          <p:spPr>
            <a:xfrm>
              <a:off x="6019800" y="3270697"/>
              <a:ext cx="1972800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CCFF66"/>
                  </a:solidFill>
                  <a:latin typeface="+mn-ea"/>
                </a:rPr>
                <a:t>75%</a:t>
              </a:r>
              <a:endParaRPr lang="ko-KR" altLang="en-US" b="1" dirty="0">
                <a:solidFill>
                  <a:srgbClr val="CCFF66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44FBCC-EA32-4057-B31F-6CBFC817629C}"/>
                </a:ext>
              </a:extLst>
            </p:cNvPr>
            <p:cNvSpPr/>
            <p:nvPr/>
          </p:nvSpPr>
          <p:spPr>
            <a:xfrm>
              <a:off x="4491736" y="2834452"/>
              <a:ext cx="1528064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+mn-ea"/>
                </a:rPr>
                <a:t>100%</a:t>
              </a:r>
              <a:endParaRPr lang="ko-KR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D8C66D6-E854-60AB-AB19-921510450EB9}"/>
                </a:ext>
              </a:extLst>
            </p:cNvPr>
            <p:cNvSpPr/>
            <p:nvPr/>
          </p:nvSpPr>
          <p:spPr>
            <a:xfrm>
              <a:off x="6918960" y="3712088"/>
              <a:ext cx="1424940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+mn-ea"/>
                </a:rPr>
                <a:t>80%</a:t>
              </a:r>
              <a:endParaRPr lang="ko-KR" altLang="en-US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C33120-F115-6085-3373-5E77A6B89149}"/>
                </a:ext>
              </a:extLst>
            </p:cNvPr>
            <p:cNvSpPr/>
            <p:nvPr/>
          </p:nvSpPr>
          <p:spPr>
            <a:xfrm>
              <a:off x="5301487" y="4156200"/>
              <a:ext cx="2912400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CCFF66"/>
                  </a:solidFill>
                  <a:latin typeface="+mn-ea"/>
                </a:rPr>
                <a:t>70%</a:t>
              </a:r>
              <a:endParaRPr lang="ko-KR" altLang="en-US" b="1" dirty="0">
                <a:solidFill>
                  <a:srgbClr val="CCFF66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AC53552-508F-F4C4-069F-E80FFDDCBBDD}"/>
                </a:ext>
              </a:extLst>
            </p:cNvPr>
            <p:cNvSpPr/>
            <p:nvPr/>
          </p:nvSpPr>
          <p:spPr>
            <a:xfrm>
              <a:off x="6918960" y="4589724"/>
              <a:ext cx="1389600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CCECFF"/>
                  </a:solidFill>
                  <a:latin typeface="+mn-ea"/>
                </a:rPr>
                <a:t>55%</a:t>
              </a:r>
              <a:endParaRPr lang="ko-KR" altLang="en-US" b="1" dirty="0">
                <a:solidFill>
                  <a:srgbClr val="CCECFF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CBED17-DB6C-D793-5C1D-CCFB664F36BB}"/>
                </a:ext>
              </a:extLst>
            </p:cNvPr>
            <p:cNvSpPr/>
            <p:nvPr/>
          </p:nvSpPr>
          <p:spPr>
            <a:xfrm>
              <a:off x="4491735" y="5027032"/>
              <a:ext cx="2980800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CCECFF"/>
                  </a:solidFill>
                  <a:latin typeface="+mn-ea"/>
                </a:rPr>
                <a:t>60%</a:t>
              </a:r>
              <a:endParaRPr lang="ko-KR" altLang="en-US" b="1" dirty="0">
                <a:solidFill>
                  <a:srgbClr val="CCECFF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1616F6-6E04-60E8-D677-C9ED263BAF0E}"/>
                </a:ext>
              </a:extLst>
            </p:cNvPr>
            <p:cNvSpPr/>
            <p:nvPr/>
          </p:nvSpPr>
          <p:spPr>
            <a:xfrm>
              <a:off x="6918960" y="5470081"/>
              <a:ext cx="1318260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CCECFF"/>
                  </a:solidFill>
                  <a:latin typeface="+mn-ea"/>
                </a:rPr>
                <a:t>50%</a:t>
              </a:r>
              <a:endParaRPr lang="ko-KR" altLang="en-US" b="1" dirty="0">
                <a:solidFill>
                  <a:srgbClr val="CCECFF"/>
                </a:solidFill>
                <a:latin typeface="+mn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EC4112-B8C2-9B13-32C6-FC8FDAA1DD87}"/>
                </a:ext>
              </a:extLst>
            </p:cNvPr>
            <p:cNvSpPr/>
            <p:nvPr/>
          </p:nvSpPr>
          <p:spPr>
            <a:xfrm>
              <a:off x="8648700" y="5904669"/>
              <a:ext cx="548640" cy="414000"/>
            </a:xfrm>
            <a:prstGeom prst="rect">
              <a:avLst/>
            </a:prstGeom>
            <a:solidFill>
              <a:schemeClr val="bg1">
                <a:lumMod val="6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n-ea"/>
                </a:rPr>
                <a:t>0%</a:t>
              </a:r>
              <a:endParaRPr lang="ko-KR" altLang="en-US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818804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일정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4B63D95-DE58-4700-10FC-87681073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77791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파티클</a:t>
                      </a:r>
                      <a:endParaRPr lang="ko-KR" altLang="en-US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5" y="1530096"/>
            <a:ext cx="3293981" cy="4801293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+mj-ea"/>
                <a:ea typeface="+mj-ea"/>
              </a:rPr>
              <a:t>총 진행률</a:t>
            </a:r>
            <a:endParaRPr lang="en-US" altLang="ko-KR" sz="3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+mj-ea"/>
                <a:ea typeface="+mj-ea"/>
              </a:rPr>
              <a:t>71.4%</a:t>
            </a:r>
            <a:endParaRPr lang="ko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680987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4A76D-42FC-78F2-96F7-8F8CCF19BC9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일정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5510B-6368-BFF8-2F3C-15CD4F7A11A1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개발 일정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F1A09558-C918-634F-4308-7442C0D93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82171"/>
              </p:ext>
            </p:extLst>
          </p:nvPr>
        </p:nvGraphicFramePr>
        <p:xfrm>
          <a:off x="660399" y="2028793"/>
          <a:ext cx="10522618" cy="343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475195861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389731691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2612686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 수정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 보완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손상과 파괴 로직 보완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 보완 및 세분화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파티클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수정 및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6934897" y="4188422"/>
            <a:ext cx="250573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714005" y="997587"/>
            <a:ext cx="1702943" cy="707886"/>
            <a:chOff x="3641880" y="2063658"/>
            <a:chExt cx="1702943" cy="9369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063658"/>
              <a:ext cx="1194672" cy="9369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6894434" y="765728"/>
            <a:ext cx="2364808" cy="1015663"/>
            <a:chOff x="3641880" y="1867965"/>
            <a:chExt cx="1026085" cy="13283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3922181" y="1867965"/>
              <a:ext cx="745784" cy="13283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기술적 요소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중점 연구 분야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680930" y="3572754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9825268" y="989980"/>
            <a:ext cx="1702943" cy="707886"/>
            <a:chOff x="3641880" y="2069225"/>
            <a:chExt cx="1702943" cy="92579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069225"/>
              <a:ext cx="1194672" cy="925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6934897" y="3553263"/>
            <a:ext cx="2276330" cy="707886"/>
            <a:chOff x="3641880" y="2004433"/>
            <a:chExt cx="1687247" cy="105538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034138" y="2004433"/>
              <a:ext cx="1294989" cy="10553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>
            <a:off x="930796" y="4188422"/>
            <a:ext cx="10471426" cy="306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253149" y="3535629"/>
            <a:ext cx="1187516" cy="707886"/>
            <a:chOff x="3641880" y="1970926"/>
            <a:chExt cx="926027" cy="1116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1970926"/>
              <a:ext cx="534184" cy="1116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3714005" y="3542091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 및 보완책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8DD8D1-F303-0905-3577-CB13106E89F6}"/>
              </a:ext>
            </a:extLst>
          </p:cNvPr>
          <p:cNvSpPr txBox="1"/>
          <p:nvPr/>
        </p:nvSpPr>
        <p:spPr>
          <a:xfrm>
            <a:off x="680930" y="4219085"/>
            <a:ext cx="250573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07E4A-0BEC-99F6-F061-73FEAD8C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35157"/>
            <a:ext cx="4490722" cy="3514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AABB8A-C43A-0E63-5E09-580A66B9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1" y="1235156"/>
            <a:ext cx="4470400" cy="3514105"/>
          </a:xfrm>
          <a:prstGeom prst="rect">
            <a:avLst/>
          </a:prstGeom>
        </p:spPr>
      </p:pic>
      <p:graphicFrame>
        <p:nvGraphicFramePr>
          <p:cNvPr id="12" name="표 29">
            <a:extLst>
              <a:ext uri="{FF2B5EF4-FFF2-40B4-BE49-F238E27FC236}">
                <a16:creationId xmlns:a16="http://schemas.microsoft.com/office/drawing/2014/main" id="{5C2A6EEF-D190-E1C1-E817-9C61A5701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58485"/>
              </p:ext>
            </p:extLst>
          </p:nvPr>
        </p:nvGraphicFramePr>
        <p:xfrm>
          <a:off x="581128" y="4852997"/>
          <a:ext cx="11029743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12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972462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758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8~10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게임이다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55229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080862-2605-6649-ED2B-B7DA9863212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91705-11EE-0A1E-C7BB-2F50EAA51BC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조작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E1A1F7-8F54-0BCB-3DC4-FE446AA1B734}"/>
              </a:ext>
            </a:extLst>
          </p:cNvPr>
          <p:cNvGrpSpPr/>
          <p:nvPr/>
        </p:nvGrpSpPr>
        <p:grpSpPr>
          <a:xfrm>
            <a:off x="871620" y="1179363"/>
            <a:ext cx="10205500" cy="2903998"/>
            <a:chOff x="1635860" y="1301515"/>
            <a:chExt cx="8920282" cy="31019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169B44-B989-C21C-60D0-5762367FF705}"/>
                </a:ext>
              </a:extLst>
            </p:cNvPr>
            <p:cNvGrpSpPr/>
            <p:nvPr/>
          </p:nvGrpSpPr>
          <p:grpSpPr>
            <a:xfrm>
              <a:off x="1635860" y="1301515"/>
              <a:ext cx="8920282" cy="3101908"/>
              <a:chOff x="798969" y="1624369"/>
              <a:chExt cx="8463848" cy="322307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68A8D5C-34A1-BE12-28F3-9BCF3436C0F1}"/>
                  </a:ext>
                </a:extLst>
              </p:cNvPr>
              <p:cNvGrpSpPr/>
              <p:nvPr/>
            </p:nvGrpSpPr>
            <p:grpSpPr>
              <a:xfrm>
                <a:off x="798969" y="1624369"/>
                <a:ext cx="8463848" cy="3223070"/>
                <a:chOff x="1296058" y="1952612"/>
                <a:chExt cx="7637384" cy="3223070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A94B226-6903-89B4-644A-A08FBD42A7A5}"/>
                    </a:ext>
                  </a:extLst>
                </p:cNvPr>
                <p:cNvGrpSpPr/>
                <p:nvPr/>
              </p:nvGrpSpPr>
              <p:grpSpPr>
                <a:xfrm>
                  <a:off x="1296058" y="1952612"/>
                  <a:ext cx="7637384" cy="3223070"/>
                  <a:chOff x="35529" y="2442780"/>
                  <a:chExt cx="7200800" cy="20162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EC6E5A0A-B84D-FA4E-C08B-12348E9A1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5529" y="2442780"/>
                    <a:ext cx="7200800" cy="2016223"/>
                  </a:xfrm>
                  <a:prstGeom prst="rect">
                    <a:avLst/>
                  </a:prstGeom>
                </p:spPr>
              </p:pic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89FC6DA9-F9B1-5C51-3118-3047AC087D5F}"/>
                      </a:ext>
                    </a:extLst>
                  </p:cNvPr>
                  <p:cNvSpPr/>
                  <p:nvPr/>
                </p:nvSpPr>
                <p:spPr>
                  <a:xfrm>
                    <a:off x="846253" y="3156577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8" name="사각형: 둥근 모서리 17">
                    <a:extLst>
                      <a:ext uri="{FF2B5EF4-FFF2-40B4-BE49-F238E27FC236}">
                        <a16:creationId xmlns:a16="http://schemas.microsoft.com/office/drawing/2014/main" id="{4584301A-3A8C-0593-C03F-F753A3F4AED5}"/>
                      </a:ext>
                    </a:extLst>
                  </p:cNvPr>
                  <p:cNvSpPr/>
                  <p:nvPr/>
                </p:nvSpPr>
                <p:spPr>
                  <a:xfrm>
                    <a:off x="683568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3A6E9FB-5049-C70C-34DC-C247D0AFA4DF}"/>
                      </a:ext>
                    </a:extLst>
                  </p:cNvPr>
                  <p:cNvSpPr/>
                  <p:nvPr/>
                </p:nvSpPr>
                <p:spPr>
                  <a:xfrm>
                    <a:off x="100061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D3950247-D1D1-BCD3-DA58-CEA696D40873}"/>
                      </a:ext>
                    </a:extLst>
                  </p:cNvPr>
                  <p:cNvSpPr/>
                  <p:nvPr/>
                </p:nvSpPr>
                <p:spPr>
                  <a:xfrm>
                    <a:off x="130956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1282C0DB-7F38-0997-B2F9-72ED7EBCAC85}"/>
                    </a:ext>
                  </a:extLst>
                </p:cNvPr>
                <p:cNvSpPr/>
                <p:nvPr/>
              </p:nvSpPr>
              <p:spPr>
                <a:xfrm>
                  <a:off x="2319654" y="2575647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7AA44758-D60B-089C-9A99-018DCBF043C3}"/>
                    </a:ext>
                  </a:extLst>
                </p:cNvPr>
                <p:cNvSpPr/>
                <p:nvPr/>
              </p:nvSpPr>
              <p:spPr>
                <a:xfrm>
                  <a:off x="2486170" y="2062751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13E91F3A-CF44-68F5-E57C-F66E310FEBDA}"/>
                    </a:ext>
                  </a:extLst>
                </p:cNvPr>
                <p:cNvSpPr/>
                <p:nvPr/>
              </p:nvSpPr>
              <p:spPr>
                <a:xfrm>
                  <a:off x="6411670" y="4590161"/>
                  <a:ext cx="295105" cy="49224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A2E95B0-FBB8-5927-BAAD-1D9C538D79EF}"/>
                  </a:ext>
                </a:extLst>
              </p:cNvPr>
              <p:cNvSpPr/>
              <p:nvPr/>
            </p:nvSpPr>
            <p:spPr>
              <a:xfrm>
                <a:off x="1391418" y="1734508"/>
                <a:ext cx="338516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5E58401-05CB-7F76-A3D8-E147E6D73727}"/>
                </a:ext>
              </a:extLst>
            </p:cNvPr>
            <p:cNvSpPr/>
            <p:nvPr/>
          </p:nvSpPr>
          <p:spPr>
            <a:xfrm>
              <a:off x="3316982" y="3855028"/>
              <a:ext cx="2651002" cy="4365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3AFB2EC-3659-DAEE-D639-5A80C3CF0FA8}"/>
                </a:ext>
              </a:extLst>
            </p:cNvPr>
            <p:cNvSpPr/>
            <p:nvPr/>
          </p:nvSpPr>
          <p:spPr>
            <a:xfrm>
              <a:off x="7996386" y="3834634"/>
              <a:ext cx="344676" cy="4882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2DB352A-AF1B-1516-52EC-4F21BE131549}"/>
                </a:ext>
              </a:extLst>
            </p:cNvPr>
            <p:cNvSpPr/>
            <p:nvPr/>
          </p:nvSpPr>
          <p:spPr>
            <a:xfrm>
              <a:off x="7996386" y="3337079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E71E81-6D83-B540-0940-D1FCF8D384A1}"/>
                </a:ext>
              </a:extLst>
            </p:cNvPr>
            <p:cNvSpPr/>
            <p:nvPr/>
          </p:nvSpPr>
          <p:spPr>
            <a:xfrm>
              <a:off x="8382000" y="3825364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F038F79-2FEF-5CF1-164D-B71B274A69FC}"/>
                </a:ext>
              </a:extLst>
            </p:cNvPr>
            <p:cNvSpPr/>
            <p:nvPr/>
          </p:nvSpPr>
          <p:spPr>
            <a:xfrm>
              <a:off x="2640178" y="1414450"/>
              <a:ext cx="356771" cy="44308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97D0ACDF-FBF8-C8BD-F101-342E62BE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03948"/>
              </p:ext>
            </p:extLst>
          </p:nvPr>
        </p:nvGraphicFramePr>
        <p:xfrm>
          <a:off x="871620" y="4113690"/>
          <a:ext cx="102055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8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3995926">
                  <a:extLst>
                    <a:ext uri="{9D8B030D-6E8A-4147-A177-3AD203B41FA5}">
                      <a16:colId xmlns:a16="http://schemas.microsoft.com/office/drawing/2014/main" val="453561953"/>
                    </a:ext>
                  </a:extLst>
                </a:gridCol>
                <a:gridCol w="1171853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  <a:gridCol w="3912841">
                  <a:extLst>
                    <a:ext uri="{9D8B030D-6E8A-4147-A177-3AD203B41FA5}">
                      <a16:colId xmlns:a16="http://schemas.microsoft.com/office/drawing/2014/main" val="2917659562"/>
                    </a:ext>
                  </a:extLst>
                </a:gridCol>
              </a:tblGrid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 반대로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하강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 좌측으로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좌회전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 우측으로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우회전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자전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Space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총알 발사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</a:t>
                      </a:r>
                      <a:r>
                        <a:rPr lang="ko-KR" altLang="en-US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(On/Off)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146710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F2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1763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F3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55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44602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8840E-E8E5-9F06-5B8E-6F45CD5A0C6C}"/>
              </a:ext>
            </a:extLst>
          </p:cNvPr>
          <p:cNvSpPr txBox="1"/>
          <p:nvPr/>
        </p:nvSpPr>
        <p:spPr>
          <a:xfrm>
            <a:off x="7071359" y="2089766"/>
            <a:ext cx="3927265" cy="364205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이중화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–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상태머신에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따른 행동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9F59F-8EDB-E0C8-764F-BCB11B7D303E}"/>
              </a:ext>
            </a:extLst>
          </p:cNvPr>
          <p:cNvSpPr txBox="1"/>
          <p:nvPr/>
        </p:nvSpPr>
        <p:spPr>
          <a:xfrm>
            <a:off x="8134991" y="1801766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82813-AE60-C562-91E3-2D24C7CCE6BA}"/>
              </a:ext>
            </a:extLst>
          </p:cNvPr>
          <p:cNvSpPr txBox="1"/>
          <p:nvPr/>
        </p:nvSpPr>
        <p:spPr>
          <a:xfrm>
            <a:off x="1193375" y="2089765"/>
            <a:ext cx="3927265" cy="3642057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파티클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그림자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적용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66B28-BF8B-96E7-D5FB-00A788238F6D}"/>
              </a:ext>
            </a:extLst>
          </p:cNvPr>
          <p:cNvSpPr txBox="1"/>
          <p:nvPr/>
        </p:nvSpPr>
        <p:spPr>
          <a:xfrm>
            <a:off x="2195916" y="180488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역할 분담</a:t>
            </a:r>
            <a:endParaRPr lang="en-US" altLang="ko-KR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EC7488-F3C2-333C-EAD2-23594E422ECC}"/>
              </a:ext>
            </a:extLst>
          </p:cNvPr>
          <p:cNvGrpSpPr/>
          <p:nvPr/>
        </p:nvGrpSpPr>
        <p:grpSpPr>
          <a:xfrm>
            <a:off x="367380" y="1697827"/>
            <a:ext cx="11457307" cy="4361724"/>
            <a:chOff x="278902" y="1724714"/>
            <a:chExt cx="11457307" cy="43617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209BA9-5F05-DDB7-E6A9-518BC8FE78E7}"/>
                </a:ext>
              </a:extLst>
            </p:cNvPr>
            <p:cNvSpPr txBox="1"/>
            <p:nvPr/>
          </p:nvSpPr>
          <p:spPr>
            <a:xfrm>
              <a:off x="5106166" y="1724714"/>
              <a:ext cx="1800000" cy="576000"/>
            </a:xfrm>
            <a:prstGeom prst="roundRect">
              <a:avLst/>
            </a:prstGeom>
            <a:solidFill>
              <a:schemeClr val="tx2"/>
            </a:solidFill>
            <a:ln w="381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algn="ctr">
                <a:defRPr sz="2800">
                  <a:solidFill>
                    <a:schemeClr val="bg1"/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dirty="0"/>
                <a:t>김승환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92C69-9A1A-3F47-10ED-10F8987D0DE7}"/>
                </a:ext>
              </a:extLst>
            </p:cNvPr>
            <p:cNvSpPr txBox="1"/>
            <p:nvPr/>
          </p:nvSpPr>
          <p:spPr>
            <a:xfrm>
              <a:off x="9036209" y="1724714"/>
              <a:ext cx="1800000" cy="576000"/>
            </a:xfrm>
            <a:prstGeom prst="roundRect">
              <a:avLst/>
            </a:prstGeom>
            <a:solidFill>
              <a:schemeClr val="tx2"/>
            </a:solidFill>
            <a:ln w="381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이세철</a:t>
              </a:r>
              <a:endParaRPr lang="en-US" altLang="ko-KR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18FB4D-A5DB-1735-2B17-946BDC4FB77D}"/>
                </a:ext>
              </a:extLst>
            </p:cNvPr>
            <p:cNvSpPr txBox="1"/>
            <p:nvPr/>
          </p:nvSpPr>
          <p:spPr>
            <a:xfrm>
              <a:off x="1176123" y="1724714"/>
              <a:ext cx="1800000" cy="576000"/>
            </a:xfrm>
            <a:prstGeom prst="roundRect">
              <a:avLst/>
            </a:prstGeom>
            <a:solidFill>
              <a:schemeClr val="tx2"/>
            </a:solidFill>
            <a:ln w="381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허재성</a:t>
              </a:r>
              <a:endParaRPr lang="en-US" altLang="ko-KR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B74CA8-E2BC-A471-6BDE-331A8AA42F47}"/>
                </a:ext>
              </a:extLst>
            </p:cNvPr>
            <p:cNvSpPr txBox="1"/>
            <p:nvPr/>
          </p:nvSpPr>
          <p:spPr>
            <a:xfrm>
              <a:off x="4206166" y="2486438"/>
              <a:ext cx="3600000" cy="3600000"/>
            </a:xfrm>
            <a:prstGeom prst="roundRect">
              <a:avLst>
                <a:gd name="adj" fmla="val 6603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 구현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게임 동기화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 이중화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4F3449-E8E7-2327-381E-1A85D51F03B2}"/>
                </a:ext>
              </a:extLst>
            </p:cNvPr>
            <p:cNvSpPr txBox="1"/>
            <p:nvPr/>
          </p:nvSpPr>
          <p:spPr>
            <a:xfrm>
              <a:off x="8136209" y="2486438"/>
              <a:ext cx="3600000" cy="3600000"/>
            </a:xfrm>
            <a:prstGeom prst="roundRect">
              <a:avLst>
                <a:gd name="adj" fmla="val 6603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NPC </a:t>
              </a: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설계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충돌 처리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세부기획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 충돌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C67B3B-977C-DF79-A718-73F75BAC8DE2}"/>
                </a:ext>
              </a:extLst>
            </p:cNvPr>
            <p:cNvSpPr txBox="1"/>
            <p:nvPr/>
          </p:nvSpPr>
          <p:spPr>
            <a:xfrm>
              <a:off x="278902" y="2486438"/>
              <a:ext cx="3597221" cy="3600000"/>
            </a:xfrm>
            <a:prstGeom prst="roundRect">
              <a:avLst>
                <a:gd name="adj" fmla="val 6603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그림자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파티클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빌보드 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스프라이트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애니메이션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게임 맵 로드 및 렌더링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스테이지 전환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AD612-7B1B-0F90-8A2A-91DDF503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3" y="1618535"/>
            <a:ext cx="6042748" cy="3309035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B0ADFA-BDF8-9CD9-5539-825D0BC5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67" y="1586727"/>
            <a:ext cx="4488413" cy="3372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6060C-EC3E-FF4C-750B-C11B033DD42E}"/>
              </a:ext>
            </a:extLst>
          </p:cNvPr>
          <p:cNvSpPr txBox="1"/>
          <p:nvPr/>
        </p:nvSpPr>
        <p:spPr>
          <a:xfrm>
            <a:off x="2041215" y="5258999"/>
            <a:ext cx="25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&amp;NPC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동기화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6E08B-C5E6-152C-0A61-2DF544EA97A2}"/>
              </a:ext>
            </a:extLst>
          </p:cNvPr>
          <p:cNvSpPr txBox="1"/>
          <p:nvPr/>
        </p:nvSpPr>
        <p:spPr>
          <a:xfrm>
            <a:off x="7690322" y="5239465"/>
            <a:ext cx="25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관련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동기화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C480D5-2390-14DC-28A8-D26E8347B11A}"/>
              </a:ext>
            </a:extLst>
          </p:cNvPr>
          <p:cNvSpPr/>
          <p:nvPr/>
        </p:nvSpPr>
        <p:spPr>
          <a:xfrm>
            <a:off x="1094512" y="2925562"/>
            <a:ext cx="766619" cy="72629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F173A4-752F-BBEF-209D-D6375F4168E5}"/>
              </a:ext>
            </a:extLst>
          </p:cNvPr>
          <p:cNvSpPr/>
          <p:nvPr/>
        </p:nvSpPr>
        <p:spPr>
          <a:xfrm>
            <a:off x="4276439" y="3103418"/>
            <a:ext cx="452579" cy="4283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A412D3-9C47-D65D-5315-F2C0C4984C50}"/>
              </a:ext>
            </a:extLst>
          </p:cNvPr>
          <p:cNvSpPr/>
          <p:nvPr/>
        </p:nvSpPr>
        <p:spPr>
          <a:xfrm>
            <a:off x="577053" y="267960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DF2642B-3B73-F71A-1187-2A29C364A0F2}"/>
              </a:ext>
            </a:extLst>
          </p:cNvPr>
          <p:cNvSpPr/>
          <p:nvPr/>
        </p:nvSpPr>
        <p:spPr>
          <a:xfrm>
            <a:off x="5089584" y="303986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176C5CE-92F2-6BFB-CD73-8721D871A610}"/>
              </a:ext>
            </a:extLst>
          </p:cNvPr>
          <p:cNvSpPr/>
          <p:nvPr/>
        </p:nvSpPr>
        <p:spPr>
          <a:xfrm>
            <a:off x="2592112" y="2607509"/>
            <a:ext cx="588830" cy="56401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379447-9A91-C284-EF95-2B1477A6D4E6}"/>
              </a:ext>
            </a:extLst>
          </p:cNvPr>
          <p:cNvSpPr/>
          <p:nvPr/>
        </p:nvSpPr>
        <p:spPr>
          <a:xfrm>
            <a:off x="5136684" y="3463129"/>
            <a:ext cx="999497" cy="88857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BDB02-760D-9619-77A0-D0AD6598A248}"/>
              </a:ext>
            </a:extLst>
          </p:cNvPr>
          <p:cNvSpPr txBox="1"/>
          <p:nvPr/>
        </p:nvSpPr>
        <p:spPr>
          <a:xfrm>
            <a:off x="385580" y="3955435"/>
            <a:ext cx="331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j-ea"/>
                <a:ea typeface="+mj-ea"/>
              </a:rPr>
              <a:t>Yellow: Player1</a:t>
            </a:r>
          </a:p>
          <a:p>
            <a:r>
              <a:rPr lang="en-US" altLang="ko-KR" dirty="0">
                <a:solidFill>
                  <a:srgbClr val="FFC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j-ea"/>
                <a:ea typeface="+mj-ea"/>
              </a:rPr>
              <a:t>Orange: Player2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j-ea"/>
                <a:ea typeface="+mj-ea"/>
              </a:rPr>
              <a:t>Blue: NPC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914B17-04BC-8552-4040-4AA9A73D09AB}"/>
              </a:ext>
            </a:extLst>
          </p:cNvPr>
          <p:cNvSpPr/>
          <p:nvPr/>
        </p:nvSpPr>
        <p:spPr>
          <a:xfrm>
            <a:off x="8192656" y="1574525"/>
            <a:ext cx="2170544" cy="6237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F787BE-B2DD-80DA-229B-E49CB55F3CB6}"/>
              </a:ext>
            </a:extLst>
          </p:cNvPr>
          <p:cNvSpPr/>
          <p:nvPr/>
        </p:nvSpPr>
        <p:spPr>
          <a:xfrm>
            <a:off x="7146527" y="3918303"/>
            <a:ext cx="963000" cy="736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9332D-26F3-955A-791B-295D0679A0D7}"/>
              </a:ext>
            </a:extLst>
          </p:cNvPr>
          <p:cNvSpPr txBox="1"/>
          <p:nvPr/>
        </p:nvSpPr>
        <p:spPr>
          <a:xfrm>
            <a:off x="677940" y="707544"/>
            <a:ext cx="328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28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구성요소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49F646-5B20-F463-3980-2D46C22C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4" y="3088612"/>
            <a:ext cx="904875" cy="895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52EA18-368C-9F07-702D-4855C4CF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743" y="2994165"/>
            <a:ext cx="723900" cy="99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DD1840-94EF-9A0F-A98D-A5BFEAE7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82" y="2994435"/>
            <a:ext cx="723900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59340C-F03B-FB1A-3E83-FC11FDB4E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532" y="1628052"/>
            <a:ext cx="714375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ADA69E-524E-7A30-5E37-57B5046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55" y="1635063"/>
            <a:ext cx="714375" cy="103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F4728-A1CD-1F1C-3363-4B08D1F5C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532" y="5513497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DFF7F2-260F-117F-9B50-D466BB447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783" y="4309680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3AEC80-A9B6-D06F-A15A-C0C6D5FF4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779" y="4315349"/>
            <a:ext cx="695325" cy="104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AFAFE1-6262-EC9F-2B40-FCA6DD5E8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32" y="5534719"/>
            <a:ext cx="704850" cy="105727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9A083F-C72A-852D-3673-B8B0064DF361}"/>
              </a:ext>
            </a:extLst>
          </p:cNvPr>
          <p:cNvCxnSpPr/>
          <p:nvPr/>
        </p:nvCxnSpPr>
        <p:spPr>
          <a:xfrm>
            <a:off x="3607493" y="1495575"/>
            <a:ext cx="719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5D0620-D1F4-BD9E-808B-3EFADE8394F4}"/>
              </a:ext>
            </a:extLst>
          </p:cNvPr>
          <p:cNvSpPr txBox="1"/>
          <p:nvPr/>
        </p:nvSpPr>
        <p:spPr>
          <a:xfrm>
            <a:off x="3509248" y="1202536"/>
            <a:ext cx="1020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확장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F049C9-0B90-27A7-52A6-9DC3612EF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062" y="2275813"/>
            <a:ext cx="1104900" cy="1295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22121-F38B-EA3B-7C90-593B923FC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97" y="3601556"/>
            <a:ext cx="1104900" cy="1295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E2356CC-82AB-AC91-02DA-C8936BBE2A5A}"/>
              </a:ext>
            </a:extLst>
          </p:cNvPr>
          <p:cNvCxnSpPr>
            <a:cxnSpLocks/>
          </p:cNvCxnSpPr>
          <p:nvPr/>
        </p:nvCxnSpPr>
        <p:spPr>
          <a:xfrm flipV="1">
            <a:off x="1266687" y="283894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074F4E-B2C4-F7CA-CE83-81325E898B32}"/>
              </a:ext>
            </a:extLst>
          </p:cNvPr>
          <p:cNvCxnSpPr>
            <a:cxnSpLocks/>
          </p:cNvCxnSpPr>
          <p:nvPr/>
        </p:nvCxnSpPr>
        <p:spPr>
          <a:xfrm>
            <a:off x="1264259" y="376518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9345A79-DDA3-BBFC-8ED7-C0B214F2391A}"/>
              </a:ext>
            </a:extLst>
          </p:cNvPr>
          <p:cNvCxnSpPr>
            <a:cxnSpLocks/>
          </p:cNvCxnSpPr>
          <p:nvPr/>
        </p:nvCxnSpPr>
        <p:spPr>
          <a:xfrm flipV="1">
            <a:off x="2871933" y="1978409"/>
            <a:ext cx="0" cy="284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475F836-29F6-9BCA-C08E-043E017D2439}"/>
              </a:ext>
            </a:extLst>
          </p:cNvPr>
          <p:cNvCxnSpPr>
            <a:cxnSpLocks/>
          </p:cNvCxnSpPr>
          <p:nvPr/>
        </p:nvCxnSpPr>
        <p:spPr>
          <a:xfrm>
            <a:off x="2871933" y="1978409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B9E3546-9CDD-50A9-4890-B29A2CA7E6AE}"/>
              </a:ext>
            </a:extLst>
          </p:cNvPr>
          <p:cNvCxnSpPr>
            <a:cxnSpLocks/>
          </p:cNvCxnSpPr>
          <p:nvPr/>
        </p:nvCxnSpPr>
        <p:spPr>
          <a:xfrm>
            <a:off x="2871932" y="4822387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AD3754C-D9D5-C377-9030-9ED68E690AD4}"/>
              </a:ext>
            </a:extLst>
          </p:cNvPr>
          <p:cNvCxnSpPr>
            <a:cxnSpLocks/>
          </p:cNvCxnSpPr>
          <p:nvPr/>
        </p:nvCxnSpPr>
        <p:spPr>
          <a:xfrm>
            <a:off x="2871932" y="3435734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FE17591-5F3B-7E43-A44A-3FC8ED03CE54}"/>
              </a:ext>
            </a:extLst>
          </p:cNvPr>
          <p:cNvCxnSpPr>
            <a:cxnSpLocks/>
          </p:cNvCxnSpPr>
          <p:nvPr/>
        </p:nvCxnSpPr>
        <p:spPr>
          <a:xfrm>
            <a:off x="2538702" y="2792797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E791BD-4A81-D507-9600-5F8F9BB30847}"/>
              </a:ext>
            </a:extLst>
          </p:cNvPr>
          <p:cNvCxnSpPr>
            <a:cxnSpLocks/>
          </p:cNvCxnSpPr>
          <p:nvPr/>
        </p:nvCxnSpPr>
        <p:spPr>
          <a:xfrm>
            <a:off x="2538702" y="4139102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D23746-F1AC-0106-012C-E6220B863095}"/>
              </a:ext>
            </a:extLst>
          </p:cNvPr>
          <p:cNvCxnSpPr>
            <a:cxnSpLocks/>
          </p:cNvCxnSpPr>
          <p:nvPr/>
        </p:nvCxnSpPr>
        <p:spPr>
          <a:xfrm>
            <a:off x="3561211" y="5441489"/>
            <a:ext cx="642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46312F0-71AD-5CBD-7664-808754CE5C42}"/>
              </a:ext>
            </a:extLst>
          </p:cNvPr>
          <p:cNvCxnSpPr>
            <a:cxnSpLocks/>
          </p:cNvCxnSpPr>
          <p:nvPr/>
        </p:nvCxnSpPr>
        <p:spPr>
          <a:xfrm>
            <a:off x="3561211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FDF0674-FA10-4FAD-0123-2672DC74BEEC}"/>
              </a:ext>
            </a:extLst>
          </p:cNvPr>
          <p:cNvCxnSpPr>
            <a:cxnSpLocks/>
          </p:cNvCxnSpPr>
          <p:nvPr/>
        </p:nvCxnSpPr>
        <p:spPr>
          <a:xfrm>
            <a:off x="4203835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B476AED-8956-7E47-7547-F4C8C21B287B}"/>
              </a:ext>
            </a:extLst>
          </p:cNvPr>
          <p:cNvCxnSpPr>
            <a:cxnSpLocks/>
          </p:cNvCxnSpPr>
          <p:nvPr/>
        </p:nvCxnSpPr>
        <p:spPr>
          <a:xfrm>
            <a:off x="3563167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FA22D27-0044-4244-73E0-338463BD90E5}"/>
              </a:ext>
            </a:extLst>
          </p:cNvPr>
          <p:cNvCxnSpPr>
            <a:cxnSpLocks/>
          </p:cNvCxnSpPr>
          <p:nvPr/>
        </p:nvCxnSpPr>
        <p:spPr>
          <a:xfrm>
            <a:off x="4203835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5A030C-DA0C-56B5-617B-A48C41BEA9C8}"/>
              </a:ext>
            </a:extLst>
          </p:cNvPr>
          <p:cNvSpPr txBox="1"/>
          <p:nvPr/>
        </p:nvSpPr>
        <p:spPr>
          <a:xfrm>
            <a:off x="5052787" y="1716277"/>
            <a:ext cx="4520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입력한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비밀번호를 가지고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절차를 수행합니다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E415F0-6C66-749E-9028-296FC31AC8EA}"/>
              </a:ext>
            </a:extLst>
          </p:cNvPr>
          <p:cNvSpPr txBox="1"/>
          <p:nvPr/>
        </p:nvSpPr>
        <p:spPr>
          <a:xfrm>
            <a:off x="5034314" y="2994165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매치 메이킹을 담당합니다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매칭이 완료되면 클라이언트를 매칭된 로직 서버로 이동시킵니다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F44E29-B15D-E1D4-ECB3-CDF8ED5E091F}"/>
              </a:ext>
            </a:extLst>
          </p:cNvPr>
          <p:cNvSpPr txBox="1"/>
          <p:nvPr/>
        </p:nvSpPr>
        <p:spPr>
          <a:xfrm>
            <a:off x="5052787" y="4402640"/>
            <a:ext cx="61793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로직을 처리합니다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772A01-CAA4-FCF5-0543-4E3885B5FFE7}"/>
              </a:ext>
            </a:extLst>
          </p:cNvPr>
          <p:cNvSpPr txBox="1"/>
          <p:nvPr/>
        </p:nvSpPr>
        <p:spPr>
          <a:xfrm>
            <a:off x="5046978" y="5510664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NPC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인한 로직 서버의 부하를 줄이기 위해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로직 서버로부터 분리하였습니다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37DFB4-1C4E-699F-5BE0-4AB06289F637}"/>
              </a:ext>
            </a:extLst>
          </p:cNvPr>
          <p:cNvSpPr txBox="1"/>
          <p:nvPr/>
        </p:nvSpPr>
        <p:spPr>
          <a:xfrm>
            <a:off x="665069" y="4855253"/>
            <a:ext cx="28951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클라이언트와 서버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사이에서 중계역할을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6573</TotalTime>
  <Words>779</Words>
  <Application>Microsoft Office PowerPoint</Application>
  <PresentationFormat>와이드스크린</PresentationFormat>
  <Paragraphs>312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나눔스퀘어</vt:lpstr>
      <vt:lpstr>나눔스퀘어 Light</vt:lpstr>
      <vt:lpstr>맑은 고딕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96</cp:revision>
  <dcterms:created xsi:type="dcterms:W3CDTF">2021-02-14T00:18:03Z</dcterms:created>
  <dcterms:modified xsi:type="dcterms:W3CDTF">2023-05-03T05:57:21Z</dcterms:modified>
</cp:coreProperties>
</file>